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1/4/16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1/4/16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organisms that live in them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344372" y="3860849"/>
            <a:ext cx="167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0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inforest bio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0142"/>
          <a:stretch>
            <a:fillRect/>
          </a:stretch>
        </p:blipFill>
        <p:spPr>
          <a:xfrm>
            <a:off x="-2276513" y="0"/>
            <a:ext cx="11975454" cy="7024179"/>
          </a:xfrm>
        </p:spPr>
      </p:pic>
    </p:spTree>
    <p:extLst>
      <p:ext uri="{BB962C8B-B14F-4D97-AF65-F5344CB8AC3E}">
        <p14:creationId xmlns:p14="http://schemas.microsoft.com/office/powerpoint/2010/main" val="178243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9931"/>
          <a:stretch>
            <a:fillRect/>
          </a:stretch>
        </p:blipFill>
        <p:spPr>
          <a:xfrm>
            <a:off x="-4485174" y="-144874"/>
            <a:ext cx="14264243" cy="7580632"/>
          </a:xfrm>
        </p:spPr>
      </p:pic>
    </p:spTree>
    <p:extLst>
      <p:ext uri="{BB962C8B-B14F-4D97-AF65-F5344CB8AC3E}">
        <p14:creationId xmlns:p14="http://schemas.microsoft.com/office/powerpoint/2010/main" val="280034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ndra_Bio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0142"/>
          <a:stretch>
            <a:fillRect/>
          </a:stretch>
        </p:blipFill>
        <p:spPr>
          <a:xfrm>
            <a:off x="-3347554" y="0"/>
            <a:ext cx="12650322" cy="7381340"/>
          </a:xfrm>
        </p:spPr>
      </p:pic>
    </p:spTree>
    <p:extLst>
      <p:ext uri="{BB962C8B-B14F-4D97-AF65-F5344CB8AC3E}">
        <p14:creationId xmlns:p14="http://schemas.microsoft.com/office/powerpoint/2010/main" val="185516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ssland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>
          <a:xfrm>
            <a:off x="-2494818" y="138896"/>
            <a:ext cx="11975454" cy="6364271"/>
          </a:xfrm>
        </p:spPr>
      </p:pic>
    </p:spTree>
    <p:extLst>
      <p:ext uri="{BB962C8B-B14F-4D97-AF65-F5344CB8AC3E}">
        <p14:creationId xmlns:p14="http://schemas.microsoft.com/office/powerpoint/2010/main" val="411033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ig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10503"/>
          <a:stretch>
            <a:fillRect/>
          </a:stretch>
        </p:blipFill>
        <p:spPr>
          <a:xfrm>
            <a:off x="-3164724" y="-331331"/>
            <a:ext cx="13527944" cy="7189331"/>
          </a:xfrm>
        </p:spPr>
      </p:pic>
    </p:spTree>
    <p:extLst>
      <p:ext uri="{BB962C8B-B14F-4D97-AF65-F5344CB8AC3E}">
        <p14:creationId xmlns:p14="http://schemas.microsoft.com/office/powerpoint/2010/main" val="193484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elp fore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b="10192"/>
          <a:stretch>
            <a:fillRect/>
          </a:stretch>
        </p:blipFill>
        <p:spPr>
          <a:xfrm>
            <a:off x="-2245550" y="0"/>
            <a:ext cx="13095554" cy="6959540"/>
          </a:xfrm>
        </p:spPr>
      </p:pic>
    </p:spTree>
    <p:extLst>
      <p:ext uri="{BB962C8B-B14F-4D97-AF65-F5344CB8AC3E}">
        <p14:creationId xmlns:p14="http://schemas.microsoft.com/office/powerpoint/2010/main" val="82636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shwater ecosyst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-4149390" y="-575427"/>
            <a:ext cx="13987253" cy="7433427"/>
          </a:xfrm>
        </p:spPr>
      </p:pic>
    </p:spTree>
    <p:extLst>
      <p:ext uri="{BB962C8B-B14F-4D97-AF65-F5344CB8AC3E}">
        <p14:creationId xmlns:p14="http://schemas.microsoft.com/office/powerpoint/2010/main" val="260957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ine ecosystem_Coral ree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 b="6581"/>
          <a:stretch>
            <a:fillRect/>
          </a:stretch>
        </p:blipFill>
        <p:spPr>
          <a:xfrm>
            <a:off x="-2366141" y="-496058"/>
            <a:ext cx="14113264" cy="7500395"/>
          </a:xfrm>
        </p:spPr>
      </p:pic>
    </p:spTree>
    <p:extLst>
      <p:ext uri="{BB962C8B-B14F-4D97-AF65-F5344CB8AC3E}">
        <p14:creationId xmlns:p14="http://schemas.microsoft.com/office/powerpoint/2010/main" val="1640192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173</TotalTime>
  <Words>10</Words>
  <Application>Microsoft Macintosh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Ecosystems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Chris</dc:creator>
  <cp:lastModifiedBy>Chris</cp:lastModifiedBy>
  <cp:revision>2</cp:revision>
  <dcterms:created xsi:type="dcterms:W3CDTF">2016-01-04T19:02:49Z</dcterms:created>
  <dcterms:modified xsi:type="dcterms:W3CDTF">2016-01-04T21:56:20Z</dcterms:modified>
</cp:coreProperties>
</file>