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and 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Transfer of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92035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pic>
        <p:nvPicPr>
          <p:cNvPr id="5" name="Picture Placeholder 4" descr="potential or kinetic_8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43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type of energy is displayed in these roaring rapids?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375172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otential or kinetic_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r="131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s-IS" sz="2400" dirty="0" smtClean="0"/>
              <a:t>…..and here?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768001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pic>
        <p:nvPicPr>
          <p:cNvPr id="8" name="Content Placeholder 7" descr="kinetic-potential-energy-illustration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r="2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about when someone pulls back a bow string?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0674600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What would this image look like?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about when that bow string is released?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rot="20695101">
            <a:off x="1201146" y="1839655"/>
            <a:ext cx="4786710" cy="2946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2771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#4</a:t>
            </a:r>
            <a:endParaRPr lang="en-US" dirty="0"/>
          </a:p>
        </p:txBody>
      </p:sp>
      <p:pic>
        <p:nvPicPr>
          <p:cNvPr id="5" name="Picture Placeholder 4" descr="potential or kinetic_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r="130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this image???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7788397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otential or kinetic_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r="61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And finally, this one?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73288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736280" y="506921"/>
            <a:ext cx="2213148" cy="1675414"/>
          </a:xfrm>
        </p:spPr>
        <p:txBody>
          <a:bodyPr>
            <a:normAutofit/>
          </a:bodyPr>
          <a:lstStyle/>
          <a:p>
            <a:r>
              <a:rPr lang="en-US" dirty="0" smtClean="0"/>
              <a:t>Potential Energy is simply energy that is stored.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Kinetic Energy is energy in motion</a:t>
            </a:r>
            <a:endParaRPr lang="en-US" dirty="0"/>
          </a:p>
        </p:txBody>
      </p:sp>
      <p:pic>
        <p:nvPicPr>
          <p:cNvPr id="10" name="Content Placeholder 9" descr="kinetic energy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17416"/>
          <a:stretch>
            <a:fillRect/>
          </a:stretch>
        </p:blipFill>
        <p:spPr/>
      </p:pic>
      <p:pic>
        <p:nvPicPr>
          <p:cNvPr id="9" name="Content Placeholder 8" descr="potential energy_kinetic energ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r="1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693102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do now teacher?</a:t>
            </a:r>
            <a:endParaRPr lang="en-US" dirty="0"/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 rot="15300300">
            <a:off x="7787" y="1220450"/>
            <a:ext cx="4676378" cy="36047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pages 210-213 in your science book with your teacher.</a:t>
            </a:r>
          </a:p>
          <a:p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 your </a:t>
            </a:r>
            <a:r>
              <a:rPr lang="en-US" dirty="0" err="1" smtClean="0"/>
              <a:t>iPad</a:t>
            </a:r>
            <a:r>
              <a:rPr lang="en-US" dirty="0" smtClean="0"/>
              <a:t> to take some notes on “Waves”.  Energy is transferred through waves.</a:t>
            </a:r>
          </a:p>
        </p:txBody>
      </p:sp>
    </p:spTree>
    <p:extLst>
      <p:ext uri="{BB962C8B-B14F-4D97-AF65-F5344CB8AC3E}">
        <p14:creationId xmlns:p14="http://schemas.microsoft.com/office/powerpoint/2010/main" val="2317652108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electromagnetic spectr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5453"/>
          <a:stretch>
            <a:fillRect/>
          </a:stretch>
        </p:blipFill>
        <p:spPr>
          <a:xfrm rot="-900000">
            <a:off x="576751" y="922100"/>
            <a:ext cx="5877866" cy="42773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transverse waves, as opposed to longitudinal, exist on the ELECTROMAGNETIC SPECTRUM.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01608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o your notes from last time should pretty much look like this</a:t>
            </a:r>
            <a:r>
              <a:rPr lang="is-IS" sz="3200" dirty="0" smtClean="0"/>
              <a:t>….let’s move on!</a:t>
            </a:r>
            <a:endParaRPr lang="en-US" sz="3200" dirty="0"/>
          </a:p>
        </p:txBody>
      </p:sp>
      <p:pic>
        <p:nvPicPr>
          <p:cNvPr id="10" name="Picture 9" descr="wavelength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672">
            <a:off x="3518414" y="683976"/>
            <a:ext cx="5626318" cy="3787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3201" y="5155748"/>
            <a:ext cx="5910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You should understand by now that not all wavelengths are created equal.  They can have different amplitudes and frequencies.  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3099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it! </a:t>
            </a:r>
            <a:endParaRPr lang="en-US" dirty="0"/>
          </a:p>
        </p:txBody>
      </p:sp>
      <p:pic>
        <p:nvPicPr>
          <p:cNvPr id="5" name="Picture Placeholder 4" descr="what is energy_pic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4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763821" y="4153362"/>
            <a:ext cx="4310915" cy="1659209"/>
          </a:xfrm>
        </p:spPr>
        <p:txBody>
          <a:bodyPr>
            <a:normAutofit/>
          </a:bodyPr>
          <a:lstStyle/>
          <a:p>
            <a:r>
              <a:rPr lang="en-US" dirty="0" smtClean="0"/>
              <a:t>In your own words, define ENERGY.</a:t>
            </a:r>
          </a:p>
          <a:p>
            <a:endParaRPr lang="en-US" dirty="0"/>
          </a:p>
          <a:p>
            <a:r>
              <a:rPr lang="en-US" dirty="0" smtClean="0"/>
              <a:t>Have a conversation with your elbow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7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901038">
            <a:off x="1579287" y="5478002"/>
            <a:ext cx="43471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Different types of wavelengths</a:t>
            </a:r>
            <a:endParaRPr lang="en-US" sz="2400" dirty="0"/>
          </a:p>
        </p:txBody>
      </p:sp>
      <p:pic>
        <p:nvPicPr>
          <p:cNvPr id="5" name="Picture 4" descr="waves_ro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0" y="80421"/>
            <a:ext cx="8427622" cy="4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9038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wavelengths 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5247994">
            <a:off x="787320" y="498911"/>
            <a:ext cx="5416919" cy="50882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Radio Waves - </a:t>
            </a:r>
            <a:r>
              <a:rPr lang="en-US" dirty="0" smtClean="0"/>
              <a:t> </a:t>
            </a:r>
            <a:r>
              <a:rPr lang="en-US" sz="2000" dirty="0" smtClean="0"/>
              <a:t>very</a:t>
            </a:r>
            <a:r>
              <a:rPr lang="en-US" dirty="0" smtClean="0"/>
              <a:t> </a:t>
            </a:r>
            <a:r>
              <a:rPr lang="en-US" sz="2000" dirty="0" smtClean="0"/>
              <a:t>low frequency, long wavelength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Micro Waves – </a:t>
            </a:r>
            <a:r>
              <a:rPr lang="en-US" sz="2000" dirty="0" smtClean="0"/>
              <a:t>semi-low </a:t>
            </a:r>
            <a:r>
              <a:rPr lang="en-US" sz="2000" dirty="0"/>
              <a:t>frequency, </a:t>
            </a:r>
            <a:r>
              <a:rPr lang="en-US" sz="2000" dirty="0" smtClean="0"/>
              <a:t>semi-long wavelength (begin to generate significant heat)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Infrared </a:t>
            </a:r>
            <a:r>
              <a:rPr lang="en-US" dirty="0">
                <a:solidFill>
                  <a:schemeClr val="accent3"/>
                </a:solidFill>
              </a:rPr>
              <a:t>Waves – </a:t>
            </a:r>
            <a:r>
              <a:rPr lang="en-US" sz="2000" dirty="0" smtClean="0"/>
              <a:t>low </a:t>
            </a:r>
            <a:r>
              <a:rPr lang="en-US" sz="2000" dirty="0"/>
              <a:t>frequency, </a:t>
            </a:r>
            <a:r>
              <a:rPr lang="en-US" sz="2000" dirty="0" smtClean="0"/>
              <a:t>shorter wavelength (only visible with infrared goggles)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3366FF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l</a:t>
            </a:r>
            <a:r>
              <a:rPr lang="en-US" dirty="0" smtClean="0">
                <a:solidFill>
                  <a:srgbClr val="660066"/>
                </a:solidFill>
              </a:rPr>
              <a:t>e </a:t>
            </a:r>
            <a:r>
              <a:rPr lang="en-US" dirty="0" smtClean="0">
                <a:solidFill>
                  <a:srgbClr val="FF6600"/>
                </a:solidFill>
              </a:rPr>
              <a:t>– </a:t>
            </a:r>
            <a:r>
              <a:rPr lang="en-US" sz="2000" dirty="0" smtClean="0"/>
              <a:t>amplitude and frequency will determine color (visible to the human eye)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Ultraviolet </a:t>
            </a:r>
            <a:r>
              <a:rPr lang="en-US" dirty="0">
                <a:solidFill>
                  <a:schemeClr val="accent3"/>
                </a:solidFill>
              </a:rPr>
              <a:t>Waves – </a:t>
            </a:r>
            <a:r>
              <a:rPr lang="en-US" sz="2000" dirty="0" smtClean="0"/>
              <a:t>high </a:t>
            </a:r>
            <a:r>
              <a:rPr lang="en-US" sz="2000" dirty="0"/>
              <a:t>frequency, </a:t>
            </a:r>
            <a:r>
              <a:rPr lang="en-US" sz="2000" dirty="0" smtClean="0"/>
              <a:t>short </a:t>
            </a:r>
            <a:r>
              <a:rPr lang="en-US" sz="2000" dirty="0"/>
              <a:t>wavelength </a:t>
            </a:r>
            <a:r>
              <a:rPr lang="en-US" sz="2000" dirty="0" smtClean="0"/>
              <a:t>(produced by the sun, can be replicated by humans)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X-Rays  </a:t>
            </a:r>
            <a:r>
              <a:rPr lang="en-US" dirty="0">
                <a:solidFill>
                  <a:schemeClr val="accent3"/>
                </a:solidFill>
              </a:rPr>
              <a:t>– </a:t>
            </a:r>
            <a:r>
              <a:rPr lang="en-US" sz="2000" dirty="0" smtClean="0"/>
              <a:t> super high frequency</a:t>
            </a:r>
            <a:r>
              <a:rPr lang="en-US" sz="2000" dirty="0"/>
              <a:t>, </a:t>
            </a:r>
            <a:r>
              <a:rPr lang="en-US" sz="2000" dirty="0" smtClean="0"/>
              <a:t>very short </a:t>
            </a:r>
            <a:r>
              <a:rPr lang="en-US" sz="2000" dirty="0"/>
              <a:t>wavelength </a:t>
            </a:r>
            <a:r>
              <a:rPr lang="en-US" sz="2000" dirty="0" smtClean="0"/>
              <a:t>(used to get X-rays at the doctor)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Gamma Rays </a:t>
            </a:r>
            <a:r>
              <a:rPr lang="en-US" dirty="0">
                <a:solidFill>
                  <a:schemeClr val="accent3"/>
                </a:solidFill>
              </a:rPr>
              <a:t>– </a:t>
            </a:r>
            <a:r>
              <a:rPr lang="en-US" sz="2000" dirty="0" smtClean="0"/>
              <a:t>Ridiculously-high </a:t>
            </a:r>
            <a:r>
              <a:rPr lang="en-US" sz="2000" dirty="0"/>
              <a:t>frequency, </a:t>
            </a:r>
            <a:r>
              <a:rPr lang="en-US" sz="2000" dirty="0" smtClean="0"/>
              <a:t>extremely short </a:t>
            </a:r>
            <a:r>
              <a:rPr lang="en-US" sz="2000" dirty="0"/>
              <a:t>wavelength </a:t>
            </a:r>
            <a:r>
              <a:rPr lang="en-US" sz="2000" dirty="0" smtClean="0"/>
              <a:t>(CAUTION:  Extremely dangerous)</a:t>
            </a:r>
            <a:endParaRPr lang="en-US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6-03-30 at 11.0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9080"/>
            <a:ext cx="9144000" cy="6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6178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pPr algn="l"/>
            <a:r>
              <a:rPr lang="en-US" dirty="0" smtClean="0"/>
              <a:t>So what???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5303314">
            <a:off x="1679963" y="-207096"/>
            <a:ext cx="3479568" cy="5088265"/>
          </a:xfrm>
        </p:spPr>
        <p:txBody>
          <a:bodyPr/>
          <a:lstStyle/>
          <a:p>
            <a:r>
              <a:rPr lang="en-US" dirty="0" smtClean="0"/>
              <a:t>Remember, waves transfer energy, especially in the form of heat.</a:t>
            </a:r>
          </a:p>
          <a:p>
            <a:r>
              <a:rPr lang="en-US" dirty="0" smtClean="0"/>
              <a:t>Read Pg. 216-217 with your teacher and discuss where these types of waves exist in the real world.</a:t>
            </a:r>
            <a:endParaRPr lang="en-US" dirty="0"/>
          </a:p>
        </p:txBody>
      </p:sp>
      <p:pic>
        <p:nvPicPr>
          <p:cNvPr id="4" name="Picture 3" descr="pr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7786"/>
            <a:ext cx="9144000" cy="23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30771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share your thoughts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5346847">
            <a:off x="67982" y="1149091"/>
            <a:ext cx="5176073" cy="3604759"/>
          </a:xfrm>
        </p:spPr>
        <p:txBody>
          <a:bodyPr/>
          <a:lstStyle/>
          <a:p>
            <a:r>
              <a:rPr lang="en-US" dirty="0" smtClean="0"/>
              <a:t>In my opinion, energy is ______.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example of something that has energy is 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90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</a:t>
            </a:r>
            <a:r>
              <a:rPr lang="en-US" i="1" dirty="0" smtClean="0"/>
              <a:t>energy </a:t>
            </a:r>
            <a:r>
              <a:rPr lang="en-US" dirty="0" smtClean="0"/>
              <a:t>and </a:t>
            </a:r>
            <a:r>
              <a:rPr lang="en-US" i="1" dirty="0" smtClean="0"/>
              <a:t>work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78243" y="946447"/>
            <a:ext cx="4658735" cy="5856431"/>
          </a:xfrm>
        </p:spPr>
        <p:txBody>
          <a:bodyPr>
            <a:normAutofit/>
          </a:bodyPr>
          <a:lstStyle/>
          <a:p>
            <a:r>
              <a:rPr lang="en-US" dirty="0" smtClean="0"/>
              <a:t>According to scientists, energy is the ABILITY to do WORK and cause CHANGE in MATTER.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What is </a:t>
            </a:r>
            <a:r>
              <a:rPr lang="en-US" sz="2000" i="1" dirty="0" smtClean="0"/>
              <a:t>matter</a:t>
            </a:r>
            <a:r>
              <a:rPr lang="en-US" sz="2000" dirty="0" smtClean="0"/>
              <a:t>?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substance or substances of which any physical object consists of</a:t>
            </a:r>
          </a:p>
          <a:p>
            <a:pPr marL="0" indent="0">
              <a:buNone/>
            </a:pPr>
            <a:r>
              <a:rPr lang="en-US" sz="2000" dirty="0" smtClean="0"/>
              <a:t>What is </a:t>
            </a:r>
            <a:r>
              <a:rPr lang="en-US" sz="2000" i="1" dirty="0" smtClean="0"/>
              <a:t>work</a:t>
            </a:r>
            <a:r>
              <a:rPr lang="en-US" sz="2000" dirty="0" smtClean="0"/>
              <a:t>?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Movement of matter requiring force (energy)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716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9  0.031 0.04139  C 0.031 0.06542  0.017 0.08412  0 0.08412  C -0.017 0.08412  -0.031 0.10281  -0.031 0.12551  C -0.031 0.14821  -0.017 0.1669  0 0.1669  C 0.017 0.1669  0.031 0.18559  0.031 0.20829  C 0.031 0.23099  0.017 0.24968  0 0.24968  C -0.017 0.24968  -0.031 0.26837  -0.031 0.29241  C -0.031 0.3151  -0.017 0.3338  0 0.3338  C 0.017 0.3338  0.031 0.3151  0.031 0.29241  C 0.031 0.26837  0.017 0.24968  0 0.24968  C -0.017 0.24968  -0.031 0.23099  -0.031 0.20829  C -0.031 0.18559  -0.017 0.1669  0 0.1669  C 0.017 0.1669  0.031 0.14821  0.031 0.12551  C 0.031 0.10281  0.017 0.08412  0 0.08412  C -0.017 0.08412  -0.031 0.06542  -0.031 0.04139  C -0.031 0.01869  -0.017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and Kinetic</a:t>
            </a:r>
            <a:endParaRPr lang="en-US" dirty="0"/>
          </a:p>
        </p:txBody>
      </p:sp>
      <p:pic>
        <p:nvPicPr>
          <p:cNvPr id="5" name="Picture Placeholder 4" descr="what-is-energ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r="8971"/>
          <a:stretch>
            <a:fillRect/>
          </a:stretch>
        </p:blipFill>
        <p:spPr>
          <a:xfrm rot="900000">
            <a:off x="1486534" y="636868"/>
            <a:ext cx="4505052" cy="34327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Energy can come in one of two forms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682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747952" y="4151273"/>
            <a:ext cx="4310915" cy="178183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Potential = capable of being or becoming </a:t>
            </a:r>
          </a:p>
          <a:p>
            <a:endParaRPr lang="en-US" sz="2400" dirty="0" smtClean="0"/>
          </a:p>
          <a:p>
            <a:r>
              <a:rPr lang="en-US" sz="2400" dirty="0" smtClean="0"/>
              <a:t>Potential energy must be energy that is stored.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Placeholder 6" descr="potential or kinetic_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13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750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3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pic>
        <p:nvPicPr>
          <p:cNvPr id="5" name="Content Placeholder 4" descr="potential or kinetic.1.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b="79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2353338" y="5011592"/>
            <a:ext cx="4895945" cy="1651806"/>
          </a:xfrm>
        </p:spPr>
        <p:txBody>
          <a:bodyPr>
            <a:noAutofit/>
          </a:bodyPr>
          <a:lstStyle/>
          <a:p>
            <a:r>
              <a:rPr lang="en-US" sz="2400" dirty="0" smtClean="0"/>
              <a:t>Kinetic = Involving motion</a:t>
            </a:r>
          </a:p>
          <a:p>
            <a:r>
              <a:rPr lang="en-US" sz="2400" dirty="0" smtClean="0"/>
              <a:t>Kinetic Energy must be energy in motion.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282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3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6" name="Content Placeholder 5" descr="potential or kinetic_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430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type of energy do you see when you look at a parked car?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955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tential or kinetic_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r="80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about a car in motion?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128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178</TotalTime>
  <Words>502</Words>
  <Application>Microsoft Macintosh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Kilter</vt:lpstr>
      <vt:lpstr>Energy and Waves</vt:lpstr>
      <vt:lpstr>Think about it! </vt:lpstr>
      <vt:lpstr>Let’s share your thoughts</vt:lpstr>
      <vt:lpstr>Definition of energy and work</vt:lpstr>
      <vt:lpstr>Potential and Kinetic</vt:lpstr>
      <vt:lpstr>Potential Energy</vt:lpstr>
      <vt:lpstr>Kinetic Energy</vt:lpstr>
      <vt:lpstr>Example #1</vt:lpstr>
      <vt:lpstr>PowerPoint Presentation</vt:lpstr>
      <vt:lpstr>Example #2</vt:lpstr>
      <vt:lpstr>PowerPoint Presentation</vt:lpstr>
      <vt:lpstr>Example #3</vt:lpstr>
      <vt:lpstr>PowerPoint Presentation</vt:lpstr>
      <vt:lpstr>Example #4</vt:lpstr>
      <vt:lpstr>PowerPoint Presentation</vt:lpstr>
      <vt:lpstr>Remember…</vt:lpstr>
      <vt:lpstr>What do I do now teacher?</vt:lpstr>
      <vt:lpstr>PowerPoint Presentation</vt:lpstr>
      <vt:lpstr>so your notes from last time should pretty much look like this….let’s move on!</vt:lpstr>
      <vt:lpstr>PowerPoint Presentation</vt:lpstr>
      <vt:lpstr>Types of wavelengths </vt:lpstr>
      <vt:lpstr>So what???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Waves</dc:title>
  <dc:creator>Chris</dc:creator>
  <cp:lastModifiedBy>Chris</cp:lastModifiedBy>
  <cp:revision>12</cp:revision>
  <dcterms:created xsi:type="dcterms:W3CDTF">2016-03-30T15:44:20Z</dcterms:created>
  <dcterms:modified xsi:type="dcterms:W3CDTF">2016-03-30T19:02:28Z</dcterms:modified>
</cp:coreProperties>
</file>